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463672"/>
            <a:ext cx="179009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nhiên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400" y="693361"/>
            <a:ext cx="1722907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Ngày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soạn: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2/12/2022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431859" y="897818"/>
            <a:ext cx="3328411" cy="6439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CHỦ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ĐỀ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8: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DẠNG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THẾ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SỐNG</a:t>
            </a:r>
          </a:p>
          <a:p>
            <a:pPr marL="5179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BÀI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22: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THẾ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SỐNG</a:t>
            </a:r>
          </a:p>
          <a:p>
            <a:pPr marL="660806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tiết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4400" y="1511190"/>
            <a:ext cx="2558950" cy="6439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I.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Mục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năng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lực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1.1.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Năng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nhiên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4400" y="2124562"/>
            <a:ext cx="6363307" cy="2892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sự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cần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việc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biệt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 spc="12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bậc</a:t>
            </a:r>
            <a:r>
              <a:rPr dirty="0" sz="14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từ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nhỏ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đến</a:t>
            </a:r>
            <a:r>
              <a:rPr dirty="0" sz="1400" spc="1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lớn</a:t>
            </a:r>
            <a:r>
              <a:rPr dirty="0" sz="1400" spc="12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trật</a:t>
            </a:r>
            <a:r>
              <a:rPr dirty="0" sz="14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tự: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loài,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chi,</a:t>
            </a:r>
            <a:r>
              <a:rPr dirty="0" sz="1400" spc="12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họ,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bộ,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lớp,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ngành,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giới.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gọi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gọi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5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lấy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mỗi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xây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dựng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khóa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lưỡng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thông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Lấy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dạng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lượng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loài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dạng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môi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1.2.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Năng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chung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Năng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chủ: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 spc="1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400" spc="1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quyết</a:t>
            </a:r>
            <a:r>
              <a:rPr dirty="0" sz="1400" spc="1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định</a:t>
            </a:r>
            <a:r>
              <a:rPr dirty="0" sz="1400" spc="1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cách</a:t>
            </a:r>
            <a:r>
              <a:rPr dirty="0" sz="1400" spc="1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thức</a:t>
            </a:r>
            <a:r>
              <a:rPr dirty="0" sz="1400" spc="1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spc="1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hiện,</a:t>
            </a:r>
            <a:r>
              <a:rPr dirty="0" sz="1400" spc="1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spc="1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công</a:t>
            </a:r>
            <a:r>
              <a:rPr dirty="0" sz="1400" spc="1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công</a:t>
            </a:r>
            <a:r>
              <a:rPr dirty="0" sz="1400" spc="1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việc</a:t>
            </a:r>
            <a:r>
              <a:rPr dirty="0" sz="1400" spc="1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 spc="1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1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 spc="1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 spc="1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Năng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tiếp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hợp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tác: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4400" y="4986965"/>
            <a:ext cx="6363308" cy="10528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hợp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đúng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yêu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cầu,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nhanh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đảm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bảo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tự.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Hỗ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tiến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hành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nghiệm.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ghi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chép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việc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một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chính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xác.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Thảo</a:t>
            </a:r>
            <a:r>
              <a:rPr dirty="0" sz="1400" spc="9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luận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thống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nhất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ý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kiến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với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viên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cùng</a:t>
            </a:r>
            <a:r>
              <a:rPr dirty="0" sz="1400" spc="9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hoàn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chung.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14400" y="6009252"/>
            <a:ext cx="1446252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phẩm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chất: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14400" y="6213709"/>
            <a:ext cx="6363310" cy="12572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1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Chăm</a:t>
            </a:r>
            <a:r>
              <a:rPr dirty="0" sz="1400" spc="1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chỉ:</a:t>
            </a:r>
            <a:r>
              <a:rPr dirty="0" sz="1400" spc="1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Thường</a:t>
            </a:r>
            <a:r>
              <a:rPr dirty="0" sz="1400" spc="1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xuyên</a:t>
            </a:r>
            <a:r>
              <a:rPr dirty="0" sz="1400" spc="1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spc="1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 spc="1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1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hoàn</a:t>
            </a:r>
            <a:r>
              <a:rPr dirty="0" sz="1400" spc="1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 spc="1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1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 spc="1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 spc="1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 spc="1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spc="1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công.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Thích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tìm</a:t>
            </a:r>
            <a:r>
              <a:rPr dirty="0" sz="14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hiểu,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thu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thập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tư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liệu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  <a:r>
              <a:rPr dirty="0" sz="14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15">
                <a:solidFill>
                  <a:srgbClr val="000000"/>
                </a:solidFill>
                <a:latin typeface="Times New Roman"/>
                <a:cs typeface="Times New Roman"/>
              </a:rPr>
              <a:t>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ở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spc="-20">
                <a:solidFill>
                  <a:srgbClr val="000000"/>
                </a:solidFill>
                <a:latin typeface="Times New Roman"/>
                <a:cs typeface="Times New Roman"/>
              </a:rPr>
              <a:t>r</a:t>
            </a:r>
            <a:r>
              <a:rPr dirty="0" sz="1400" spc="-21">
                <a:solidFill>
                  <a:srgbClr val="000000"/>
                </a:solidFill>
                <a:latin typeface="Times New Roman"/>
                <a:cs typeface="Times New Roman"/>
              </a:rPr>
              <a:t>ộ</a:t>
            </a:r>
            <a:r>
              <a:rPr dirty="0" sz="1400" spc="-20">
                <a:solidFill>
                  <a:srgbClr val="000000"/>
                </a:solidFill>
                <a:latin typeface="Times New Roman"/>
                <a:cs typeface="Times New Roman"/>
              </a:rPr>
              <a:t>ng</a:t>
            </a:r>
            <a:r>
              <a:rPr dirty="0"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hiểu</a:t>
            </a:r>
            <a:r>
              <a:rPr dirty="0" sz="14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biết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vấn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đề</a:t>
            </a:r>
            <a:r>
              <a:rPr dirty="0" sz="14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bài</a:t>
            </a:r>
            <a:r>
              <a:rPr dirty="0" sz="14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học.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Có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ý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kiến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thức,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kĩ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năng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hàng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ngày.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Trung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chính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xác,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khách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Trách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Có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ý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hoàn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công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việc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công.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II.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Thiết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bị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dạy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liệu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4400" y="7440453"/>
            <a:ext cx="1386687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khoa.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14400" y="7644910"/>
            <a:ext cx="4159656" cy="10528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Tranh,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ảnh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nấm,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vật,…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Poscard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ảnh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một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loài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Phiếu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tậpSGK.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giảng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powerpoint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III.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Tiến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dạy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14400" y="8667197"/>
            <a:ext cx="4597783" cy="4394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1: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định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vấn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đề/nhiệm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tập/Mở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đầu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a)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Mục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tiêu: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14400" y="9432425"/>
            <a:ext cx="166756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THCS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Tam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Hiệp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558942" y="9432425"/>
            <a:ext cx="1718767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viên: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Thị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Hoa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463672"/>
            <a:ext cx="179009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nhiên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400" y="693361"/>
            <a:ext cx="6363102" cy="848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Giúp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thấy</a:t>
            </a:r>
            <a:r>
              <a:rPr dirty="0" sz="1400" spc="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sự</a:t>
            </a:r>
            <a:r>
              <a:rPr dirty="0" sz="1400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 spc="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dạng</a:t>
            </a:r>
            <a:r>
              <a:rPr dirty="0"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 spc="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loài</a:t>
            </a:r>
            <a:r>
              <a:rPr dirty="0" sz="1400" spc="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spc="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sự</a:t>
            </a:r>
            <a:r>
              <a:rPr dirty="0" sz="1400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cần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thiết</a:t>
            </a:r>
            <a:r>
              <a:rPr dirty="0" sz="1400" spc="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phải</a:t>
            </a:r>
            <a:r>
              <a:rPr dirty="0" sz="1400" spc="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Nội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dung: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liệt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kê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4400" y="1511190"/>
            <a:ext cx="863570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hỏi: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4400" y="1715648"/>
            <a:ext cx="6363311" cy="18706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1)</a:t>
            </a:r>
            <a:r>
              <a:rPr dirty="0" sz="1400" spc="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Căn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cứ</a:t>
            </a:r>
            <a:r>
              <a:rPr dirty="0" sz="1400" spc="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spc="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liệt</a:t>
            </a:r>
            <a:r>
              <a:rPr dirty="0" sz="1400" spc="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kê</a:t>
            </a:r>
            <a:r>
              <a:rPr dirty="0" sz="14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loài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vật,</a:t>
            </a:r>
            <a:r>
              <a:rPr dirty="0" sz="1400" spc="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em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hãy</a:t>
            </a:r>
            <a:r>
              <a:rPr dirty="0" sz="1400" spc="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 spc="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sự</a:t>
            </a:r>
            <a:r>
              <a:rPr dirty="0"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dạng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2)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Sự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có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ý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nghĩa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như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nào?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phẩm: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hiện: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Chuyển</a:t>
            </a:r>
            <a:r>
              <a:rPr dirty="0" sz="1400" spc="1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giao</a:t>
            </a:r>
            <a:r>
              <a:rPr dirty="0" sz="1400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 spc="1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vụ:</a:t>
            </a:r>
            <a:r>
              <a:rPr dirty="0" sz="1400" spc="1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Chia</a:t>
            </a:r>
            <a:r>
              <a:rPr dirty="0" sz="1400" spc="1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400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 spc="1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  <a:r>
              <a:rPr dirty="0" sz="1400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 spc="1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lớn,</a:t>
            </a:r>
            <a:r>
              <a:rPr dirty="0" sz="1400" spc="1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thời</a:t>
            </a:r>
            <a:r>
              <a:rPr dirty="0" sz="1400" spc="1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gian</a:t>
            </a:r>
            <a:r>
              <a:rPr dirty="0" sz="1400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dirty="0" sz="1400" spc="1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phút</a:t>
            </a:r>
            <a:r>
              <a:rPr dirty="0" sz="1400" spc="1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mỗi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lần</a:t>
            </a:r>
            <a:r>
              <a:rPr dirty="0"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lượt</a:t>
            </a:r>
            <a:r>
              <a:rPr dirty="0"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chạy</a:t>
            </a:r>
            <a:r>
              <a:rPr dirty="0" sz="1400" spc="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lên</a:t>
            </a:r>
            <a:r>
              <a:rPr dirty="0" sz="1400" spc="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bảng</a:t>
            </a:r>
            <a:r>
              <a:rPr dirty="0" sz="1400" spc="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viết</a:t>
            </a:r>
            <a:r>
              <a:rPr dirty="0" sz="14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vật,</a:t>
            </a:r>
            <a:r>
              <a:rPr dirty="0" sz="14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sau</a:t>
            </a:r>
            <a:r>
              <a:rPr dirty="0"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không</a:t>
            </a:r>
            <a:r>
              <a:rPr dirty="0"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trùng</a:t>
            </a:r>
            <a:r>
              <a:rPr dirty="0"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với</a:t>
            </a:r>
            <a:r>
              <a:rPr dirty="0" sz="14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trước,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giữa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không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trùng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nhau.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4400" y="3555764"/>
            <a:ext cx="1372078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*GV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đặt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hỏi: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4400" y="3760221"/>
            <a:ext cx="6363283" cy="14617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cứ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lượng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nhiên,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hãy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sự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dạng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thế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sống?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 spc="1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dirty="0" sz="1400" spc="1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Hãy</a:t>
            </a:r>
            <a:r>
              <a:rPr dirty="0" sz="1400" spc="1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chia</a:t>
            </a:r>
            <a:r>
              <a:rPr dirty="0" sz="1400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spc="1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đã</a:t>
            </a:r>
            <a:r>
              <a:rPr dirty="0" sz="14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liệt</a:t>
            </a:r>
            <a:r>
              <a:rPr dirty="0" sz="14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kê</a:t>
            </a:r>
            <a:r>
              <a:rPr dirty="0" sz="14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 spc="1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tùy</a:t>
            </a:r>
            <a:r>
              <a:rPr dirty="0" sz="1400" spc="1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ý</a:t>
            </a:r>
            <a:r>
              <a:rPr dirty="0" sz="14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1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giải</a:t>
            </a:r>
            <a:r>
              <a:rPr dirty="0" sz="1400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thích</a:t>
            </a:r>
            <a:r>
              <a:rPr dirty="0" sz="1400" spc="1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vì</a:t>
            </a:r>
            <a:r>
              <a:rPr dirty="0" sz="14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sao</a:t>
            </a:r>
            <a:r>
              <a:rPr dirty="0" sz="1400" spc="1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lại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như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vậy?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trò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phút.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cáo: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lượng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từng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hỏi.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14400" y="5191422"/>
            <a:ext cx="211608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371523" y="5191422"/>
            <a:ext cx="5905978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giá:</a:t>
            </a:r>
            <a:r>
              <a:rPr dirty="0" sz="1400" spc="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tổng</a:t>
            </a:r>
            <a:r>
              <a:rPr dirty="0" sz="14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 spc="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</a:t>
            </a:r>
            <a:r>
              <a:rPr dirty="0" sz="14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lượng</a:t>
            </a:r>
            <a:r>
              <a:rPr dirty="0" sz="14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khen</a:t>
            </a:r>
            <a:r>
              <a:rPr dirty="0" sz="14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tặng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dirty="0" sz="1400" spc="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 spc="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điểm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4400" y="5395880"/>
            <a:ext cx="6363309" cy="33018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dựa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chính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án.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vô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cùng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dạng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tạp,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gồm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nhiều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loài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nhau.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 spc="14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dirty="0" sz="1400" spc="14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1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có</a:t>
            </a:r>
            <a:r>
              <a:rPr dirty="0" sz="1400" spc="1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 spc="1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chia</a:t>
            </a:r>
            <a:r>
              <a:rPr dirty="0" sz="1400" spc="1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nhóm:</a:t>
            </a:r>
            <a:r>
              <a:rPr dirty="0" sz="1400" spc="1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spc="1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spc="1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 spc="1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spc="1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vật;</a:t>
            </a:r>
            <a:r>
              <a:rPr dirty="0" sz="1400" spc="1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</a:t>
            </a:r>
            <a:r>
              <a:rPr dirty="0" sz="1400" spc="1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trên</a:t>
            </a:r>
            <a:r>
              <a:rPr dirty="0" sz="1400" spc="1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cạn</a:t>
            </a:r>
            <a:r>
              <a:rPr dirty="0" sz="1400" spc="1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 spc="1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</a:t>
            </a:r>
            <a:r>
              <a:rPr dirty="0" sz="1400" spc="1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dưới</a:t>
            </a:r>
            <a:r>
              <a:rPr dirty="0" sz="1400" spc="1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nước;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có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có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kích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thước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nhỏ,…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GV:</a:t>
            </a:r>
            <a:r>
              <a:rPr dirty="0" sz="1400" spc="1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Làm</a:t>
            </a:r>
            <a:r>
              <a:rPr dirty="0" sz="1400" spc="1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rõ</a:t>
            </a:r>
            <a:r>
              <a:rPr dirty="0" sz="1400" spc="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vấn</a:t>
            </a:r>
            <a:r>
              <a:rPr dirty="0" sz="1400" spc="1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đề</a:t>
            </a:r>
            <a:r>
              <a:rPr dirty="0" sz="1400" spc="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cần</a:t>
            </a:r>
            <a:r>
              <a:rPr dirty="0" sz="1400" spc="1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giải</a:t>
            </a:r>
            <a:r>
              <a:rPr dirty="0" sz="1400" spc="1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quyết/giải</a:t>
            </a:r>
            <a:r>
              <a:rPr dirty="0" sz="1400" spc="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thích;</a:t>
            </a:r>
            <a:r>
              <a:rPr dirty="0" sz="1400" spc="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 spc="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</a:t>
            </a:r>
            <a:r>
              <a:rPr dirty="0" sz="1400" spc="1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 spc="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  <a:r>
              <a:rPr dirty="0" sz="1400" spc="1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phải</a:t>
            </a:r>
            <a:r>
              <a:rPr dirty="0" sz="1400" spc="1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spc="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 spc="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tiếp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theo:</a:t>
            </a:r>
            <a:r>
              <a:rPr dirty="0" sz="14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Vậy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dựa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trên</a:t>
            </a:r>
            <a:r>
              <a:rPr dirty="0" sz="1400" spc="12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những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chí</a:t>
            </a:r>
            <a:r>
              <a:rPr dirty="0" sz="14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nào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  <a:r>
              <a:rPr dirty="0" sz="14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vật?</a:t>
            </a:r>
            <a:r>
              <a:rPr dirty="0" sz="14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chí</a:t>
            </a:r>
            <a:r>
              <a:rPr dirty="0" sz="14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mà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đã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phù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hợp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chưa?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2: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kiến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mới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2.1.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động: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Tìm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hiểu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sự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cần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thiết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việc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thế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sống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a)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Mục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tiêu: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Giúp</a:t>
            </a:r>
            <a:r>
              <a:rPr dirty="0" sz="14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ọc</a:t>
            </a:r>
            <a:r>
              <a:rPr dirty="0" sz="1400" spc="1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sinh:</a:t>
            </a:r>
            <a:r>
              <a:rPr dirty="0" sz="14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Hiểu</a:t>
            </a:r>
            <a:r>
              <a:rPr dirty="0" sz="14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được:</a:t>
            </a:r>
            <a:r>
              <a:rPr dirty="0" sz="1400" spc="1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Khái</a:t>
            </a:r>
            <a:r>
              <a:rPr dirty="0" sz="14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niệm</a:t>
            </a:r>
            <a:r>
              <a:rPr dirty="0" sz="14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chung</a:t>
            </a:r>
            <a:r>
              <a:rPr dirty="0" sz="14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loại,</a:t>
            </a:r>
            <a:r>
              <a:rPr dirty="0" sz="14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chí</a:t>
            </a:r>
            <a:r>
              <a:rPr dirty="0" sz="1400" spc="1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loại,</a:t>
            </a:r>
            <a:r>
              <a:rPr dirty="0" sz="14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ý</a:t>
            </a:r>
            <a:r>
              <a:rPr dirty="0" sz="14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nghĩa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việc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Nội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dung: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3: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cần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phải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sống?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gì?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Có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cứ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những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vật?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phẩm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14400" y="8667197"/>
            <a:ext cx="3213938" cy="4394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14400" y="9432425"/>
            <a:ext cx="166756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THCS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Tam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Hiệp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558942" y="9432425"/>
            <a:ext cx="1718767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viên: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Thị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Hoa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463672"/>
            <a:ext cx="179009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nhiên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400" y="693361"/>
            <a:ext cx="6363308" cy="6439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Chuyển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giao</a:t>
            </a:r>
            <a:r>
              <a:rPr dirty="0"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vụ:</a:t>
            </a:r>
            <a:r>
              <a:rPr dirty="0"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yêu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cầu</a:t>
            </a:r>
            <a:r>
              <a:rPr dirty="0"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làm</a:t>
            </a:r>
            <a:r>
              <a:rPr dirty="0"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việc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</a:t>
            </a:r>
            <a:r>
              <a:rPr dirty="0"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nhỏ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 spc="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thời</a:t>
            </a:r>
            <a:r>
              <a:rPr dirty="0"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gian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03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phút</a:t>
            </a:r>
            <a:r>
              <a:rPr dirty="0" sz="1400" spc="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(04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HS/nhóm),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nghiên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cứu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thông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tin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SGK</a:t>
            </a:r>
            <a:r>
              <a:rPr dirty="0" sz="1400" spc="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trang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101;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thảo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luận</a:t>
            </a:r>
            <a:r>
              <a:rPr dirty="0" sz="1400" spc="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viết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phiếu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chung: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4400" y="1306733"/>
            <a:ext cx="3574311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3: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cần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phải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4400" y="1511190"/>
            <a:ext cx="6363310" cy="6439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Có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cứ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những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vật?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gì?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 spc="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vụ: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 spc="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chia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thảo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luận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hoàn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PHT</a:t>
            </a:r>
            <a:r>
              <a:rPr dirty="0" sz="1400" spc="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chung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4400" y="2124562"/>
            <a:ext cx="211608" cy="4394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71523" y="2124562"/>
            <a:ext cx="5906007" cy="4394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cáo: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hỏi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giá,</a:t>
            </a:r>
            <a:r>
              <a:rPr dirty="0" sz="1400" spc="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tổng</a:t>
            </a:r>
            <a:r>
              <a:rPr dirty="0" sz="1400" spc="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kết: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 spc="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gọi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bất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kì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bày</a:t>
            </a:r>
            <a:r>
              <a:rPr dirty="0" sz="1400" spc="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 spc="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 spc="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lời.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khác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bổ</a:t>
            </a:r>
            <a:r>
              <a:rPr dirty="0"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sung,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14400" y="2533477"/>
            <a:ext cx="6363310" cy="35063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giá.</a:t>
            </a:r>
            <a:r>
              <a:rPr dirty="0" sz="1400" spc="-1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đúng: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thế</a:t>
            </a:r>
            <a:r>
              <a:rPr dirty="0" sz="1400" spc="1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</a:t>
            </a:r>
            <a:r>
              <a:rPr dirty="0" sz="14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giúp</a:t>
            </a:r>
            <a:r>
              <a:rPr dirty="0" sz="14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chúng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ta</a:t>
            </a:r>
            <a:r>
              <a:rPr dirty="0" sz="14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gọi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đúng</a:t>
            </a:r>
            <a:r>
              <a:rPr dirty="0" sz="14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vật,</a:t>
            </a:r>
            <a:r>
              <a:rPr dirty="0" sz="14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đưa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đúng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sự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dạng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chí</a:t>
            </a:r>
            <a:r>
              <a:rPr dirty="0" sz="1400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  <a:r>
              <a:rPr dirty="0" sz="1400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vật:</a:t>
            </a:r>
            <a:r>
              <a:rPr dirty="0" sz="1400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đặc</a:t>
            </a:r>
            <a:r>
              <a:rPr dirty="0" sz="1400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điểm</a:t>
            </a:r>
            <a:r>
              <a:rPr dirty="0" sz="1400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tế</a:t>
            </a:r>
            <a:r>
              <a:rPr dirty="0"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(TB</a:t>
            </a:r>
            <a:r>
              <a:rPr dirty="0" sz="1400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nhân</a:t>
            </a:r>
            <a:r>
              <a:rPr dirty="0"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sơ,</a:t>
            </a:r>
            <a:r>
              <a:rPr dirty="0" sz="1400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TB</a:t>
            </a:r>
            <a:r>
              <a:rPr dirty="0" sz="14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nhân</a:t>
            </a:r>
            <a:r>
              <a:rPr dirty="0"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thực),</a:t>
            </a:r>
            <a:r>
              <a:rPr dirty="0" sz="1400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mức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</a:t>
            </a:r>
            <a:r>
              <a:rPr dirty="0" sz="1400" spc="3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spc="3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spc="3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3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 spc="3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(cơ</a:t>
            </a:r>
            <a:r>
              <a:rPr dirty="0" sz="1400" spc="3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 spc="3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đơn</a:t>
            </a:r>
            <a:r>
              <a:rPr dirty="0" sz="1400" spc="3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bào,</a:t>
            </a:r>
            <a:r>
              <a:rPr dirty="0" sz="1400" spc="3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 spc="3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 spc="3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đa</a:t>
            </a:r>
            <a:r>
              <a:rPr dirty="0" sz="1400" spc="3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bào),</a:t>
            </a:r>
            <a:r>
              <a:rPr dirty="0" sz="1400" spc="3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môi</a:t>
            </a:r>
            <a:r>
              <a:rPr dirty="0" sz="1400" spc="3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dirty="0" sz="1400" spc="3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sống,</a:t>
            </a:r>
            <a:r>
              <a:rPr dirty="0" sz="1400" spc="3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kiểu</a:t>
            </a:r>
            <a:r>
              <a:rPr dirty="0" sz="1400" spc="3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dinh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dưỡng,…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thế</a:t>
            </a:r>
            <a:r>
              <a:rPr dirty="0" sz="14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</a:t>
            </a:r>
            <a:r>
              <a:rPr dirty="0" sz="14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</a:t>
            </a:r>
            <a:r>
              <a:rPr dirty="0" sz="14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sắp</a:t>
            </a:r>
            <a:r>
              <a:rPr dirty="0" sz="14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xếp</a:t>
            </a:r>
            <a:r>
              <a:rPr dirty="0" sz="14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một</a:t>
            </a:r>
            <a:r>
              <a:rPr dirty="0" sz="14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thống</a:t>
            </a:r>
            <a:r>
              <a:rPr dirty="0" sz="14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</a:t>
            </a:r>
            <a:r>
              <a:rPr dirty="0" sz="14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trật</a:t>
            </a:r>
            <a:r>
              <a:rPr dirty="0" sz="14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4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nhất</a:t>
            </a:r>
            <a:r>
              <a:rPr dirty="0" sz="14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định</a:t>
            </a:r>
            <a:r>
              <a:rPr dirty="0" sz="14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dựa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đặc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điểm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điểm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dựa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chính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án.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 spc="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 spc="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thiệu:</a:t>
            </a:r>
            <a:r>
              <a:rPr dirty="0" sz="14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  <a:r>
              <a:rPr dirty="0" sz="14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 spc="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spc="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cần</a:t>
            </a:r>
            <a:r>
              <a:rPr dirty="0" sz="1400" spc="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phải:</a:t>
            </a:r>
            <a:r>
              <a:rPr dirty="0" sz="14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phát</a:t>
            </a:r>
            <a:r>
              <a:rPr dirty="0" sz="1400" spc="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hiện,</a:t>
            </a:r>
            <a:r>
              <a:rPr dirty="0" sz="1400" spc="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</a:t>
            </a:r>
            <a:r>
              <a:rPr dirty="0" sz="1400" spc="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tả,</a:t>
            </a:r>
            <a:r>
              <a:rPr dirty="0" sz="14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đặt</a:t>
            </a:r>
            <a:r>
              <a:rPr dirty="0" sz="14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 spc="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sắp</a:t>
            </a:r>
            <a:r>
              <a:rPr dirty="0" sz="1400" spc="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xếp</a:t>
            </a:r>
            <a:r>
              <a:rPr dirty="0" sz="1400" spc="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thống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loại.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hệ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thống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như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nào?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2.2.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động: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Tìm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hiểu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bậc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vật.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a)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Mục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tiêu: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biệt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 spc="12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bậc</a:t>
            </a:r>
            <a:r>
              <a:rPr dirty="0" sz="14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từ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nhỏ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đến</a:t>
            </a:r>
            <a:r>
              <a:rPr dirty="0" sz="1400" spc="1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lớn</a:t>
            </a:r>
            <a:r>
              <a:rPr dirty="0" sz="1400" spc="12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trật</a:t>
            </a:r>
            <a:r>
              <a:rPr dirty="0" sz="14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tự: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loài,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chi,</a:t>
            </a:r>
            <a:r>
              <a:rPr dirty="0" sz="1400" spc="12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họ,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bộ,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lớp,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ngành,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giới.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gọi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gọi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14400" y="6009252"/>
            <a:ext cx="1110921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Nội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dung: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4400" y="6213709"/>
            <a:ext cx="6363132" cy="26884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22.2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22.3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SGK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trang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102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Poscard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giải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quyết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5: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22.2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hãy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kể</a:t>
            </a:r>
            <a:r>
              <a:rPr dirty="0" sz="1400" spc="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bậc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thứ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từ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thấp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đến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6: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cứ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22.3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Poscard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la: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hãy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bậc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Gấu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trắng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bằng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điền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bảng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PHT.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7: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22.4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hãy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có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những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gọi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nào?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phẩm: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HS.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bổ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sung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ý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kiến.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hiện: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1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Chuyển</a:t>
            </a:r>
            <a:r>
              <a:rPr dirty="0" sz="1400" spc="1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giao</a:t>
            </a:r>
            <a:r>
              <a:rPr dirty="0" sz="1400" spc="15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 spc="1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vụ:</a:t>
            </a:r>
            <a:r>
              <a:rPr dirty="0" sz="1400" spc="1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 spc="1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yêu</a:t>
            </a:r>
            <a:r>
              <a:rPr dirty="0" sz="1400" spc="15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cầu</a:t>
            </a:r>
            <a:r>
              <a:rPr dirty="0" sz="1400" spc="15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 spc="1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1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làm</a:t>
            </a:r>
            <a:r>
              <a:rPr dirty="0" sz="1400" spc="1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việc</a:t>
            </a:r>
            <a:r>
              <a:rPr dirty="0" sz="1400" spc="1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</a:t>
            </a:r>
            <a:r>
              <a:rPr dirty="0" sz="1400" spc="1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nhân</a:t>
            </a:r>
            <a:r>
              <a:rPr dirty="0" sz="1400" spc="1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 spc="1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thời</a:t>
            </a:r>
            <a:r>
              <a:rPr dirty="0" sz="1400" spc="1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gian</a:t>
            </a:r>
            <a:r>
              <a:rPr dirty="0" sz="1400" spc="1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01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phút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nghiên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cứu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thông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22.2.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SGK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trang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102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hỏi: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5: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22.2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hãy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kể</a:t>
            </a:r>
            <a:r>
              <a:rPr dirty="0" sz="1400" spc="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bậc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thứ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từ</a:t>
            </a:r>
            <a:r>
              <a:rPr dirty="0"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thấp</a:t>
            </a:r>
            <a:r>
              <a:rPr dirty="0"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đến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thế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14400" y="8871654"/>
            <a:ext cx="6363132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6: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Căn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cứ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22.3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Poscard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la: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hãy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bậc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Gấu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14400" y="9432425"/>
            <a:ext cx="166756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THCS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Tam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Hiệp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558942" y="9432425"/>
            <a:ext cx="1718767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viên: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Thị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Hoa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228407" y="6925678"/>
            <a:ext cx="5592445" cy="2075104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791142" y="1299171"/>
            <a:ext cx="2457450" cy="19431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14400" y="463672"/>
            <a:ext cx="179009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nhiên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4400" y="693361"/>
            <a:ext cx="5729604" cy="6439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trắng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bằng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điền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bảng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PHT.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7: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22.4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hãy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có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những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gọi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nào?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Hãy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gọi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loài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đây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một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thông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tin: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4400" y="3249833"/>
            <a:ext cx="6363310" cy="26884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 spc="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vụ:</a:t>
            </a:r>
            <a:r>
              <a:rPr dirty="0" sz="1400" spc="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nghiên</a:t>
            </a:r>
            <a:r>
              <a:rPr dirty="0" sz="1400" spc="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cứu</a:t>
            </a:r>
            <a:r>
              <a:rPr dirty="0"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thông</a:t>
            </a:r>
            <a:r>
              <a:rPr dirty="0" sz="14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tin</a:t>
            </a:r>
            <a:r>
              <a:rPr dirty="0" sz="1400" spc="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 spc="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22.2,</a:t>
            </a:r>
            <a:r>
              <a:rPr dirty="0"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22.4/</a:t>
            </a:r>
            <a:r>
              <a:rPr dirty="0" sz="1400" spc="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SGK</a:t>
            </a:r>
            <a:r>
              <a:rPr dirty="0" sz="14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trang</a:t>
            </a:r>
            <a:r>
              <a:rPr dirty="0" sz="14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102</a:t>
            </a:r>
            <a:r>
              <a:rPr dirty="0" sz="1400" spc="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 spc="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hỏi.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Báo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cáo:</a:t>
            </a:r>
            <a:r>
              <a:rPr dirty="0" sz="1400" spc="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gọi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bất</a:t>
            </a:r>
            <a:r>
              <a:rPr dirty="0" sz="14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kì</a:t>
            </a:r>
            <a:r>
              <a:rPr dirty="0" sz="14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bày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 spc="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khác</a:t>
            </a:r>
            <a:r>
              <a:rPr dirty="0" sz="1400" spc="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bổ</a:t>
            </a:r>
            <a:r>
              <a:rPr dirty="0" sz="14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sung,</a:t>
            </a:r>
            <a:r>
              <a:rPr dirty="0"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xét,</a:t>
            </a:r>
            <a:r>
              <a:rPr dirty="0" sz="14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điểm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dựa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chính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với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án.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đúng: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nguyên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tắc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người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bậc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từ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nhỏ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đến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lớn: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Loài</a:t>
            </a:r>
            <a:r>
              <a:rPr dirty="0" sz="1400">
                <a:solidFill>
                  <a:srgbClr val="000000"/>
                </a:solidFill>
                <a:latin typeface="Webdings"/>
                <a:cs typeface="Webdings"/>
              </a:rPr>
              <a:t>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chi/giống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Webdings"/>
                <a:cs typeface="Webdings"/>
              </a:rPr>
              <a:t>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Webdings"/>
                <a:cs typeface="Webdings"/>
              </a:rPr>
              <a:t>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bộ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Webdings"/>
                <a:cs typeface="Webdings"/>
              </a:rPr>
              <a:t>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Webdings"/>
                <a:cs typeface="Webdings"/>
              </a:rPr>
              <a:t>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ngành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Webdings"/>
                <a:cs typeface="Webdings"/>
              </a:rPr>
              <a:t>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gọi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phổ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thông: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gọi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thông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thường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cứu.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học: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giống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loài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(Tên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giả,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năm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công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bố).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địa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phương: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gọi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người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địa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phương.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4400" y="5907779"/>
            <a:ext cx="2660624" cy="848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Con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người: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Homo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sapiens.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Cobumba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livia.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trắng: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Magnolia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alba.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ngô: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Zea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mays.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14400" y="6725608"/>
            <a:ext cx="2271568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Bảng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bậc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loài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300162" y="6936415"/>
            <a:ext cx="759409" cy="85472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Loài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Gấu</a:t>
            </a:r>
            <a:r>
              <a:rPr dirty="0" sz="1400" spc="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đen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châu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mỹ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044382" y="6936415"/>
            <a:ext cx="616813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Giống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788602" y="6936415"/>
            <a:ext cx="379628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Họ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532822" y="6936415"/>
            <a:ext cx="359892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Bộ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381182" y="6936415"/>
            <a:ext cx="468377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288597" y="6936415"/>
            <a:ext cx="1603271" cy="85472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Ngành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Dây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</a:t>
            </a:r>
            <a:r>
              <a:rPr dirty="0" sz="1400" spc="16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7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Chordata</a:t>
            </a:r>
            <a:r>
              <a:rPr dirty="0" sz="1400" spc="7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Animalia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077902" y="6936415"/>
            <a:ext cx="814141" cy="4458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</a:p>
          <a:p>
            <a:pPr marL="0" marR="0">
              <a:lnSpc>
                <a:spcPts val="1550"/>
              </a:lnSpc>
              <a:spcBef>
                <a:spcPts val="5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spc="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044382" y="7249444"/>
            <a:ext cx="3259402" cy="4394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Gấu</a:t>
            </a:r>
            <a:r>
              <a:rPr dirty="0" sz="1400" spc="16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7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Gấu</a:t>
            </a:r>
            <a:r>
              <a:rPr dirty="0" sz="1400" spc="16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7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Ăn</a:t>
            </a:r>
            <a:r>
              <a:rPr dirty="0" sz="1400" spc="3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thịt</a:t>
            </a:r>
            <a:r>
              <a:rPr dirty="0" sz="1400" spc="3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 spc="7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Thú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Ursus</a:t>
            </a:r>
            <a:r>
              <a:rPr dirty="0" sz="1400" spc="22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Ursidae</a:t>
            </a:r>
            <a:r>
              <a:rPr dirty="0" sz="1400" spc="11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Carnivora</a:t>
            </a:r>
            <a:r>
              <a:rPr dirty="0" sz="1400" spc="7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Mammalia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092204" y="7249444"/>
            <a:ext cx="211608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300162" y="7766944"/>
            <a:ext cx="517779" cy="4394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Gấu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trắng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300162" y="8485104"/>
            <a:ext cx="591894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la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914400" y="9432425"/>
            <a:ext cx="166756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THCS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Tam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Hiệp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5558942" y="9432425"/>
            <a:ext cx="1718767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viên: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Thị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Hoa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2139950" y="2117001"/>
            <a:ext cx="3760331" cy="2632586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14400" y="463672"/>
            <a:ext cx="179009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nhiên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4400" y="693361"/>
            <a:ext cx="6363104" cy="12572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2.3.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động: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Tìm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hiểu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vật.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a)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Mục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tiêu: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5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lấy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mỗi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Nội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dung: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22.5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1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đọc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thông</a:t>
            </a:r>
            <a:r>
              <a:rPr dirty="0" sz="14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tin</a:t>
            </a:r>
            <a:r>
              <a:rPr dirty="0" sz="1400" spc="1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SGK</a:t>
            </a:r>
            <a:r>
              <a:rPr dirty="0" sz="14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trang</a:t>
            </a:r>
            <a:r>
              <a:rPr dirty="0" sz="14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104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105,</a:t>
            </a:r>
            <a:r>
              <a:rPr dirty="0" sz="14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hãy</a:t>
            </a:r>
            <a:r>
              <a:rPr dirty="0" sz="1400" spc="1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viết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nhãn</a:t>
            </a:r>
            <a:r>
              <a:rPr dirty="0" sz="14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 spc="1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dưới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sau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4400" y="1920105"/>
            <a:ext cx="1896083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4400" y="4756638"/>
            <a:ext cx="6363132" cy="12572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phẩm: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đúng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nhãn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5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hiện: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Chuyển</a:t>
            </a:r>
            <a:r>
              <a:rPr dirty="0" sz="1400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giao</a:t>
            </a:r>
            <a:r>
              <a:rPr dirty="0" sz="14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vụ:</a:t>
            </a:r>
            <a:r>
              <a:rPr dirty="0" sz="1400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dirty="0"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phút:</a:t>
            </a:r>
            <a:r>
              <a:rPr dirty="0" sz="1400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22.5</a:t>
            </a:r>
            <a:r>
              <a:rPr dirty="0"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đọc</a:t>
            </a:r>
            <a:r>
              <a:rPr dirty="0" sz="1400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thông</a:t>
            </a:r>
            <a:r>
              <a:rPr dirty="0" sz="1400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tin</a:t>
            </a:r>
            <a:r>
              <a:rPr dirty="0" sz="14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SGK</a:t>
            </a:r>
            <a:r>
              <a:rPr dirty="0"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trang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104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105,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hãy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nhãn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sau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Em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có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biệt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5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dựa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những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nào?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4400" y="5983381"/>
            <a:ext cx="211608" cy="4394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71523" y="5983381"/>
            <a:ext cx="5906186" cy="4394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nhân.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Báo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cáo:</a:t>
            </a:r>
            <a:r>
              <a:rPr dirty="0" sz="14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gọi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bất</a:t>
            </a:r>
            <a:r>
              <a:rPr dirty="0" sz="14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kì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 spc="9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bày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khác</a:t>
            </a:r>
            <a:r>
              <a:rPr dirty="0" sz="14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bổ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sung,</a:t>
            </a:r>
            <a:r>
              <a:rPr dirty="0" sz="14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xét,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14400" y="6392296"/>
            <a:ext cx="804214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4400" y="6596754"/>
            <a:ext cx="211608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371523" y="6596754"/>
            <a:ext cx="5905981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giá:</a:t>
            </a:r>
            <a:r>
              <a:rPr dirty="0" sz="1400" spc="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 spc="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 spc="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điểm</a:t>
            </a:r>
            <a:r>
              <a:rPr dirty="0" sz="1400" spc="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 spc="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 spc="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 spc="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 spc="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dựa</a:t>
            </a:r>
            <a:r>
              <a:rPr dirty="0" sz="1400" spc="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trên</a:t>
            </a:r>
            <a:r>
              <a:rPr dirty="0" sz="1400" spc="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mức</a:t>
            </a:r>
            <a:r>
              <a:rPr dirty="0" sz="14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</a:t>
            </a:r>
            <a:r>
              <a:rPr dirty="0" sz="14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chính</a:t>
            </a:r>
            <a:r>
              <a:rPr dirty="0" sz="1400" spc="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14400" y="6801211"/>
            <a:ext cx="2527452" cy="6439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án.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đúng.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đúng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5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14400" y="7414582"/>
            <a:ext cx="6156528" cy="1666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Dựa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đặc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điểm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cấu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tạo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kiểu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dưỡng,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sống,…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2.4.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động: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Tìm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hiểu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khóa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lưỡng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a)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Mục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tiêu: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xây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dựng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khóa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lưỡng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thông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b)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Nội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dung: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22.6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thông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SGK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trang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105,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hỏi: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8: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đặc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điểm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biệt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9: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Hãy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xây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dựng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khóa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lưỡng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22.7.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14400" y="9432425"/>
            <a:ext cx="166756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THCS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Tam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Hiệp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558942" y="9432425"/>
            <a:ext cx="1718767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viên: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Thị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Hoa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62392" y="6282347"/>
            <a:ext cx="5307966" cy="1098549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14400" y="463672"/>
            <a:ext cx="179009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nhiên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4400" y="693361"/>
            <a:ext cx="1619072" cy="4394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phẩm: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4400" y="1102276"/>
            <a:ext cx="6363102" cy="10528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hiện: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Chuyển</a:t>
            </a:r>
            <a:r>
              <a:rPr dirty="0"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giao</a:t>
            </a:r>
            <a:r>
              <a:rPr dirty="0" sz="14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nhiệm</a:t>
            </a:r>
            <a:r>
              <a:rPr dirty="0"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vụ:</a:t>
            </a:r>
            <a:r>
              <a:rPr dirty="0"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22.6</a:t>
            </a:r>
            <a:r>
              <a:rPr dirty="0"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đọc</a:t>
            </a:r>
            <a:r>
              <a:rPr dirty="0"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thông</a:t>
            </a:r>
            <a:r>
              <a:rPr dirty="0"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tin</a:t>
            </a:r>
            <a:r>
              <a:rPr dirty="0" sz="14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SGK</a:t>
            </a:r>
            <a:r>
              <a:rPr dirty="0" sz="14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trang</a:t>
            </a:r>
            <a:r>
              <a:rPr dirty="0"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105,</a:t>
            </a:r>
            <a:r>
              <a:rPr dirty="0"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hỏi: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8: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Nêu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đặc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điểm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sử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biệt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9: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Hãy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xây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dựng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khóa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lưỡng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22.7.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4400" y="2124562"/>
            <a:ext cx="211608" cy="4394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71523" y="2124562"/>
            <a:ext cx="5906186" cy="4394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nhân.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Báo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cáo:</a:t>
            </a:r>
            <a:r>
              <a:rPr dirty="0" sz="14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gọi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dirty="0" sz="14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bất</a:t>
            </a:r>
            <a:r>
              <a:rPr dirty="0" sz="14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kì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 spc="9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bày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khác</a:t>
            </a:r>
            <a:r>
              <a:rPr dirty="0" sz="14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bổ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sung,</a:t>
            </a:r>
            <a:r>
              <a:rPr dirty="0" sz="14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nhận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xét,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14400" y="2533477"/>
            <a:ext cx="2107992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giá.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hỏi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14400" y="2737934"/>
            <a:ext cx="211608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371523" y="2737934"/>
            <a:ext cx="3273115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bày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cụ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thể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đúng: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14400" y="2942391"/>
            <a:ext cx="6363104" cy="4394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dirty="0" sz="1400" spc="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Đặc</a:t>
            </a:r>
            <a:r>
              <a:rPr dirty="0" sz="1400" spc="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điểm:</a:t>
            </a:r>
            <a:r>
              <a:rPr dirty="0" sz="1400" spc="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môi</a:t>
            </a:r>
            <a:r>
              <a:rPr dirty="0" sz="1400" spc="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dirty="0" sz="1400" spc="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sống,</a:t>
            </a:r>
            <a:r>
              <a:rPr dirty="0" sz="1400" spc="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khả</a:t>
            </a:r>
            <a:r>
              <a:rPr dirty="0" sz="1400" spc="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năng</a:t>
            </a:r>
            <a:r>
              <a:rPr dirty="0" sz="1400" spc="1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di</a:t>
            </a:r>
            <a:r>
              <a:rPr dirty="0" sz="1400" spc="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chuyển,</a:t>
            </a:r>
            <a:r>
              <a:rPr dirty="0" sz="1400" spc="1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khả</a:t>
            </a:r>
            <a:r>
              <a:rPr dirty="0" sz="1400" spc="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năng</a:t>
            </a:r>
            <a:r>
              <a:rPr dirty="0" sz="1400" spc="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bay,…</a:t>
            </a:r>
            <a:r>
              <a:rPr dirty="0" sz="1400" spc="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</a:t>
            </a:r>
            <a:r>
              <a:rPr dirty="0" sz="1400" spc="1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những</a:t>
            </a:r>
            <a:r>
              <a:rPr dirty="0" sz="1400" spc="1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đặc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điểm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mang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tính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chất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đối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lập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nhau.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14400" y="3351306"/>
            <a:ext cx="211608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371523" y="3351306"/>
            <a:ext cx="5653176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dựa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mức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chính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án.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14400" y="3555764"/>
            <a:ext cx="6363132" cy="12572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3.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3: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Luyện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a)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Mục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tiêu: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cố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kiến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thức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hỏi,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 spc="9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dirty="0" sz="1400" spc="9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Thế</a:t>
            </a:r>
            <a:r>
              <a:rPr dirty="0" sz="14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bậc</a:t>
            </a:r>
            <a:r>
              <a:rPr dirty="0" sz="1400" spc="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từ</a:t>
            </a:r>
            <a:r>
              <a:rPr dirty="0"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nhỏ</a:t>
            </a:r>
            <a:r>
              <a:rPr dirty="0" sz="14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đến</a:t>
            </a:r>
            <a:r>
              <a:rPr dirty="0" sz="1400" spc="9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lớn</a:t>
            </a:r>
            <a:r>
              <a:rPr dirty="0" sz="1400" spc="9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tự: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14400" y="4858708"/>
            <a:ext cx="6363310" cy="14617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a.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loài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bộ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ngành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b.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loài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bộ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ngành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c.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ngành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bộ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loài.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d.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400" spc="3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 spc="3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ngành</a:t>
            </a:r>
            <a:r>
              <a:rPr dirty="0" sz="1400" spc="3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bộ</a:t>
            </a:r>
            <a:r>
              <a:rPr dirty="0" sz="1400" spc="3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loài.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 spc="12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dirty="0" sz="1400" spc="122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loài</a:t>
            </a:r>
            <a:r>
              <a:rPr dirty="0" sz="14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người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là</a:t>
            </a:r>
            <a:r>
              <a:rPr dirty="0" sz="1400" spc="1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Homo</a:t>
            </a:r>
            <a:r>
              <a:rPr dirty="0" sz="14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sapiens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Linnacus,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1758.</a:t>
            </a:r>
            <a:r>
              <a:rPr dirty="0" sz="14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Hãy</a:t>
            </a:r>
            <a:r>
              <a:rPr dirty="0"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xác</a:t>
            </a:r>
            <a:r>
              <a:rPr dirty="0" sz="1400" spc="12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định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giống,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loài,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giả,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năm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tìm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loài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đó.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Quan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sát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hình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ảnh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gọi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tên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biết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thuộc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nào?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914400" y="7394808"/>
            <a:ext cx="1159993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Sản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phẩm: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914400" y="7599265"/>
            <a:ext cx="6363309" cy="10528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án,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giải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hỏi,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hiện.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tìm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chiến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thắng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(Đội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đúng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nhanh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nhất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=&gt;Điểm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nhất)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d)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Tổ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chức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hiện: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chia</a:t>
            </a:r>
            <a:r>
              <a:rPr dirty="0"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thành</a:t>
            </a:r>
            <a:r>
              <a:rPr dirty="0" sz="14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  <a:r>
              <a:rPr dirty="0"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(4</a:t>
            </a:r>
            <a:r>
              <a:rPr dirty="0" sz="14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đội),</a:t>
            </a:r>
            <a:r>
              <a:rPr dirty="0" sz="14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sử</a:t>
            </a:r>
            <a:r>
              <a:rPr dirty="0" sz="14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dụng</a:t>
            </a:r>
            <a:r>
              <a:rPr dirty="0"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PHT</a:t>
            </a:r>
            <a:r>
              <a:rPr dirty="0"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  <a:r>
              <a:rPr dirty="0" sz="1400" spc="1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tham</a:t>
            </a:r>
            <a:r>
              <a:rPr dirty="0"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</a:t>
            </a:r>
            <a:r>
              <a:rPr dirty="0" sz="14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theo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nhóm.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914400" y="8621553"/>
            <a:ext cx="6363311" cy="4394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</a:t>
            </a:r>
            <a:r>
              <a:rPr dirty="0" sz="14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thiệu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số</a:t>
            </a:r>
            <a:r>
              <a:rPr dirty="0" sz="14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lượng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hỏi</a:t>
            </a:r>
            <a:r>
              <a:rPr dirty="0" sz="14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hướng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dẫn,</a:t>
            </a:r>
            <a:r>
              <a:rPr dirty="0" sz="14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hỗ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trợ</a:t>
            </a:r>
            <a:r>
              <a:rPr dirty="0" sz="14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hiện.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GV,</a:t>
            </a:r>
            <a:r>
              <a:rPr dirty="0" sz="1400" spc="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</a:t>
            </a:r>
            <a:r>
              <a:rPr dirty="0" sz="14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cùng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dirty="0" sz="1400" spc="1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tham</a:t>
            </a:r>
            <a:r>
              <a:rPr dirty="0" sz="1400" spc="1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gia</a:t>
            </a:r>
            <a:r>
              <a:rPr dirty="0" sz="1400" spc="1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đánh</a:t>
            </a:r>
            <a:r>
              <a:rPr dirty="0" sz="1400" spc="1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giá</a:t>
            </a:r>
            <a:r>
              <a:rPr dirty="0" sz="1400" spc="1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kết</a:t>
            </a:r>
            <a:r>
              <a:rPr dirty="0" sz="1400" spc="1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dirty="0" sz="1400" spc="1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thực</a:t>
            </a:r>
            <a:r>
              <a:rPr dirty="0" sz="1400" spc="1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hiện.</a:t>
            </a:r>
            <a:r>
              <a:rPr dirty="0" sz="1400" spc="1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Chấm</a:t>
            </a:r>
            <a:r>
              <a:rPr dirty="0" sz="1400" spc="1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điểm</a:t>
            </a:r>
            <a:r>
              <a:rPr dirty="0" sz="1400" spc="1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dựa</a:t>
            </a:r>
            <a:r>
              <a:rPr dirty="0" sz="1400" spc="1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trên</a:t>
            </a:r>
            <a:r>
              <a:rPr dirty="0" sz="1400" spc="1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câu</a:t>
            </a:r>
            <a:r>
              <a:rPr dirty="0" sz="1400" spc="1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trả</a:t>
            </a:r>
            <a:r>
              <a:rPr dirty="0" sz="1400" spc="1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lời</a:t>
            </a:r>
            <a:r>
              <a:rPr dirty="0" sz="1400" spc="1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đúng</a:t>
            </a:r>
            <a:r>
              <a:rPr dirty="0" sz="1400" spc="1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của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914400" y="9432425"/>
            <a:ext cx="166756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THCS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Tam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Hiệp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558942" y="9432425"/>
            <a:ext cx="1718767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viên: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Thị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Hoa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463672"/>
            <a:ext cx="179009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tự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nhiên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Lớp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400" y="693361"/>
            <a:ext cx="2473401" cy="234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nhóm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HS,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tìm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ra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đội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thắng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cuộc.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4400" y="897818"/>
            <a:ext cx="6363311" cy="10528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4.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Hoạt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động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4: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Vận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dụng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Tìm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hiểu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cách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xây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dựng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khóa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lưỡng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0000"/>
                </a:solidFill>
                <a:latin typeface="Times New Roman"/>
                <a:cs typeface="Times New Roman"/>
              </a:rPr>
              <a:t>phân.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1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Dựa</a:t>
            </a:r>
            <a:r>
              <a:rPr dirty="0" sz="1400" spc="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 spc="1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đặc</a:t>
            </a:r>
            <a:r>
              <a:rPr dirty="0" sz="1400" spc="1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điểm</a:t>
            </a:r>
            <a:r>
              <a:rPr dirty="0" sz="1400" spc="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đối</a:t>
            </a:r>
            <a:r>
              <a:rPr dirty="0" sz="1400" spc="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lập</a:t>
            </a:r>
            <a:r>
              <a:rPr dirty="0" sz="1400" spc="1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  <a:r>
              <a:rPr dirty="0" sz="1400" spc="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xây</a:t>
            </a:r>
            <a:r>
              <a:rPr dirty="0" sz="1400" spc="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dựng</a:t>
            </a:r>
            <a:r>
              <a:rPr dirty="0" sz="1400" spc="1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khóa</a:t>
            </a:r>
            <a:r>
              <a:rPr dirty="0" sz="1400" spc="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phân</a:t>
            </a:r>
            <a:r>
              <a:rPr dirty="0" sz="1400" spc="1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loại</a:t>
            </a:r>
            <a:r>
              <a:rPr dirty="0" sz="1400" spc="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dirty="0" sz="1400" spc="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loài</a:t>
            </a:r>
            <a:r>
              <a:rPr dirty="0" sz="1400" spc="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sinh</a:t>
            </a:r>
            <a:r>
              <a:rPr dirty="0" sz="1400" spc="1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vật</a:t>
            </a:r>
            <a:r>
              <a:rPr dirty="0" sz="1400" spc="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ở</a:t>
            </a:r>
            <a:r>
              <a:rPr dirty="0" sz="1400" spc="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bài</a:t>
            </a:r>
            <a:r>
              <a:rPr dirty="0" sz="1400" spc="1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</a:t>
            </a:r>
            <a:r>
              <a:rPr dirty="0" sz="1400" spc="1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phần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luyện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tập.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dirty="0"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Căn</a:t>
            </a:r>
            <a:r>
              <a:rPr dirty="0"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cứ</a:t>
            </a:r>
            <a:r>
              <a:rPr dirty="0"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vào</a:t>
            </a:r>
            <a:r>
              <a:rPr dirty="0"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kiến</a:t>
            </a:r>
            <a:r>
              <a:rPr dirty="0"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thức</a:t>
            </a:r>
            <a:r>
              <a:rPr dirty="0"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đã</a:t>
            </a:r>
            <a:r>
              <a:rPr dirty="0"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dirty="0"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dirty="0"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tìm</a:t>
            </a:r>
            <a:r>
              <a:rPr dirty="0" sz="1400" spc="1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hiểu</a:t>
            </a:r>
            <a:r>
              <a:rPr dirty="0"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thêm</a:t>
            </a:r>
            <a:r>
              <a:rPr dirty="0"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thông</a:t>
            </a:r>
            <a:r>
              <a:rPr dirty="0"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tin</a:t>
            </a:r>
            <a:r>
              <a:rPr dirty="0"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em</a:t>
            </a:r>
            <a:r>
              <a:rPr dirty="0"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hãy</a:t>
            </a:r>
            <a:r>
              <a:rPr dirty="0" sz="1400" spc="1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đóng</a:t>
            </a:r>
            <a:r>
              <a:rPr dirty="0"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vai</a:t>
            </a:r>
            <a:r>
              <a:rPr dirty="0"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để</a:t>
            </a:r>
            <a:r>
              <a:rPr dirty="0"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giới</a:t>
            </a:r>
          </a:p>
          <a:p>
            <a:pPr marL="0" marR="0">
              <a:lnSpc>
                <a:spcPts val="1550"/>
              </a:lnSpc>
              <a:spcBef>
                <a:spcPts val="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thiệu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về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loài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Sao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Times New Roman"/>
                <a:cs typeface="Times New Roman"/>
              </a:rPr>
              <a:t>la.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4400" y="9432425"/>
            <a:ext cx="1667560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THCS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Tam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Hiệp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558942" y="9432425"/>
            <a:ext cx="1718767" cy="206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Giáo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viên: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Thị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0000"/>
                </a:solidFill>
                <a:latin typeface="Times New Roman"/>
                <a:cs typeface="Times New Roman"/>
              </a:rPr>
              <a:t>Hoa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root</dc:creator>
  <cp:lastModifiedBy>root</cp:lastModifiedBy>
  <cp:revision>1</cp:revision>
  <dcterms:modified xsi:type="dcterms:W3CDTF">2023-03-28T09:09:39+00:00</dcterms:modified>
</cp:coreProperties>
</file>